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286" r:id="rId28"/>
    <p:sldId id="285" r:id="rId29"/>
    <p:sldId id="280" r:id="rId30"/>
    <p:sldId id="340" r:id="rId31"/>
    <p:sldId id="339" r:id="rId32"/>
    <p:sldId id="321" r:id="rId33"/>
    <p:sldId id="328" r:id="rId34"/>
    <p:sldId id="332" r:id="rId35"/>
    <p:sldId id="342" r:id="rId36"/>
    <p:sldId id="700" r:id="rId37"/>
    <p:sldId id="272" r:id="rId38"/>
    <p:sldId id="338" r:id="rId39"/>
    <p:sldId id="287" r:id="rId40"/>
    <p:sldId id="695" r:id="rId41"/>
    <p:sldId id="575" r:id="rId42"/>
    <p:sldId id="289" r:id="rId43"/>
    <p:sldId id="699" r:id="rId44"/>
    <p:sldId id="323" r:id="rId45"/>
    <p:sldId id="677" r:id="rId46"/>
    <p:sldId id="320" r:id="rId47"/>
    <p:sldId id="334" r:id="rId48"/>
    <p:sldId id="336" r:id="rId49"/>
    <p:sldId id="337" r:id="rId50"/>
    <p:sldId id="329" r:id="rId51"/>
    <p:sldId id="292" r:id="rId52"/>
    <p:sldId id="293" r:id="rId5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07/16/2024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16.07.2024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16.07.2024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16.07.2024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cdn.openai.com/papers/dall-e-3.pdf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different choices: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 err="1">
                    <a:sym typeface="Wingdings" pitchFamily="2" charset="2"/>
                    <a:hlinkClick r:id="rId3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absolute and relative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  <a:blipFill>
                <a:blip r:embed="rId4"/>
                <a:stretch>
                  <a:fillRect l="-1000" t="-1589" r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blipFill>
                <a:blip r:embed="rId6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429" y="6059934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/>
          <p:nvPr/>
        </p:nvCxnSpPr>
        <p:spPr>
          <a:xfrm flipH="1">
            <a:off x="5554133" y="5892800"/>
            <a:ext cx="347134" cy="40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/>
          <p:nvPr/>
        </p:nvCxnSpPr>
        <p:spPr>
          <a:xfrm>
            <a:off x="4267200" y="5892800"/>
            <a:ext cx="118533" cy="34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66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Transformers, by Google, </a:t>
            </a:r>
            <a:r>
              <a:rPr lang="en-GB" sz="2400" dirty="0"/>
              <a:t>u</a:t>
            </a:r>
            <a:r>
              <a:rPr lang="en-DE" sz="2400" dirty="0"/>
              <a:t>sed in Google search engine):</a:t>
            </a:r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used/fine-tuned in specific tasks and data sets</a:t>
            </a:r>
            <a:r>
              <a:rPr lang="en-GB" sz="2400" dirty="0"/>
              <a:t> (e.g., sentiment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70141" y="4800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(typically decoder-only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 dirty="0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34" y="3880286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4342"/>
            <a:ext cx="4461760" cy="31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5852347" y="2376562"/>
            <a:ext cx="1554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2778092" y="43421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7140616" y="65279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5648965" y="6519446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BA41F1-1418-A67E-385F-D9278602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01" y="1450372"/>
            <a:ext cx="3258061" cy="389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09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41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38861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19025</TotalTime>
  <Words>2900</Words>
  <Application>Microsoft Office PowerPoint</Application>
  <PresentationFormat>Widescreen</PresentationFormat>
  <Paragraphs>466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</vt:lpstr>
      <vt:lpstr>Attention vs Convolution</vt:lpstr>
      <vt:lpstr>Pixel Generation (iGPT)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409</cp:revision>
  <dcterms:created xsi:type="dcterms:W3CDTF">2022-07-19T11:32:37Z</dcterms:created>
  <dcterms:modified xsi:type="dcterms:W3CDTF">2024-07-16T08:11:08Z</dcterms:modified>
</cp:coreProperties>
</file>